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B3D97-6826-442B-B9F8-5899540F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277D15-6604-46A9-BA41-C0403FA2A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577B0-5131-4547-AF0D-6B708F3F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A4BB8-FCFE-40C5-A13D-2C10BB73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DF87BC-0253-476F-8462-A53E5FE0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FC2A6-B6B7-425A-A19A-DFE9B62B6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2A0E41-A880-46E2-9DBB-C3F71E26D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8F04BC-4201-45EA-80BF-B4CD2CCA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A3686-8EBB-4631-9714-7848DB33F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ED286-1F96-4962-9A75-924FAED0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4C4370-C73D-4D87-8F1A-25C7D50C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4B5389-227D-41F5-8979-16E647DCD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3C0A51-2882-4450-860F-43911C01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B76CE1-11E0-4382-87E7-4FC21F5D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160D6-EBEA-4379-AE88-F4435C56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96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8A703-6752-4C7E-AF09-B58A4AF0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C323C4-6DB1-422D-A648-B471AD934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85FC0C-69A8-496F-8EF2-F82C0A77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A37E24-B47D-455F-A344-321C762D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0AEB06-915C-40B9-9DF8-37BCDD30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10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10A28-29B5-47E7-8B35-53C4AE3C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5E306B-37D3-4D44-931B-646DA1D3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10A06-28F1-4AC3-B213-95BB31C35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19D0AC-AB7E-49D8-9343-F2C657AA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2A56BB-180E-4E2F-B173-6BF69823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46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36D672-6A5A-4B73-9581-68879BA0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A95FB0-5345-4458-8AEE-606D7AB80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C099A-FFF1-4220-A0BB-11BB7B804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2A875E-1297-4799-BAFA-60CB3C67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14324-15B0-469C-BECF-4ECD2229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810FD-647D-4FFF-A98E-F305196C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23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DE32A-D53C-4CDB-A3EB-4A6987F3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1BCC1-4245-4D58-9739-DA31D83E4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A83CE0-EAC7-4609-918C-346D11AB4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AAF38D-C4E4-480C-BE13-D5E94A6C7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8FF2A4-1066-420B-B4BD-DE3A30752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3D9376-956D-45DA-80EC-0EE3529F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CE80BDF-2E95-4A15-8C3C-00FC23B2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A3ED80-E7AA-4329-A565-5280BCBA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70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09784B-837A-4F47-87F8-7D8C41F1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2CCC1C-21B6-4E76-B7C2-63E096CA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1EB679-46E9-4542-8AFA-FA156013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3E59F9-3BD0-4756-9D41-CDE45515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42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C8C4E9-4953-47ED-A2F4-25B0C7D4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3EE900-49E5-4364-B210-524E91A9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35A02-4794-4002-BDD5-9B0D6471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99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877F3-DD3D-4895-BB5B-7F486C9C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C34392-792E-4517-981C-A2EF58733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0238C3-4773-4BB7-8BD2-EF7DD0D91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731027-E214-4761-9453-49486232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589E3C-601C-4D35-B465-FBDDA6B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92025-1F58-46C7-AAF8-D1553D96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37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748DB-5A2B-4253-8C6F-454A1F15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8F3080-17D8-4267-9393-9E9367803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C16AF4-91AF-4B45-88A1-ADFD756A6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1BB176-AE6F-460E-AB79-FECA51E9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C0E9AB-120A-4310-9AFD-75AAD60D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314B7-E838-42CC-A0D1-6424D094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6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88374E-55F1-41ED-8473-3714E5A4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96210E-86A6-4C39-A390-3CFC55F0B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95B9F0-46A4-46B7-B29E-EB66AC3DF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C71E7-F36E-4DA7-A20E-195A3B59F7F0}" type="datetimeFigureOut">
              <a:rPr lang="zh-CN" altLang="en-US" smtClean="0"/>
              <a:t>2018-11-20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7ABC82-5397-4C88-A7E3-33537847C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51FD72-322D-47E6-A012-01407E295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18997-89D2-4821-A12E-83E2FDFCE2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58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8D0D0-609A-477E-A9A9-39A74D004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电子技术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C12371-954C-4AAB-9A27-CA20463C7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第一章第一节</a:t>
            </a:r>
          </a:p>
        </p:txBody>
      </p:sp>
    </p:spTree>
    <p:extLst>
      <p:ext uri="{BB962C8B-B14F-4D97-AF65-F5344CB8AC3E}">
        <p14:creationId xmlns:p14="http://schemas.microsoft.com/office/powerpoint/2010/main" val="4007409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8E235E-4CB0-463F-93A4-B417300EE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C37C02-848A-4E22-AEB6-31F1D226D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0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5B68E61-1940-4AA5-A2D9-FB7C01AAA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2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E84993-391A-4497-B7F0-0C3C1352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3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CF752E-D82D-4794-AC61-14098E00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6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5BFDEE-5402-4C4B-A8F9-664877BC8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8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BB46AE-AD0D-46F7-B396-DB9D2A4BE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0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2BDF44-B3C2-4972-B789-4C72BB5D4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3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DC8179-B331-4CA9-B9F6-4F1D84637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788B68-20AD-4718-861A-2E5C0544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F514CF-E13E-43AE-ABCB-3EB2FF714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1C40C9-B960-425A-BC95-341728614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5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E29FE4-0A3D-4C23-B73F-26BC48077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D69FE4-5FF6-45CB-A461-CF3DA2DF4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014945-1D61-44B4-8E62-3786DBAA9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D0CE60-6CAD-4DCB-8C41-632C18549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7B71EF-2551-441E-AC0F-6A5C9B82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3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6F2328-130F-44F8-8B70-E6A56221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7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6DF1B5-D76F-46DF-9678-5B5B0E486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6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</Words>
  <Application>Microsoft Office PowerPoint</Application>
  <PresentationFormat>宽屏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电子技术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电子技术 </dc:title>
  <dc:creator>dzz</dc:creator>
  <cp:lastModifiedBy>dzz</cp:lastModifiedBy>
  <cp:revision>1</cp:revision>
  <dcterms:created xsi:type="dcterms:W3CDTF">2018-11-20T14:09:45Z</dcterms:created>
  <dcterms:modified xsi:type="dcterms:W3CDTF">2018-11-20T14:15:51Z</dcterms:modified>
</cp:coreProperties>
</file>